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77" r:id="rId2"/>
    <p:sldId id="288" r:id="rId3"/>
    <p:sldId id="290" r:id="rId4"/>
    <p:sldId id="289" r:id="rId5"/>
    <p:sldId id="285" r:id="rId6"/>
    <p:sldId id="286" r:id="rId7"/>
    <p:sldId id="291" r:id="rId8"/>
    <p:sldId id="292" r:id="rId9"/>
    <p:sldId id="28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4" autoAdjust="0"/>
  </p:normalViewPr>
  <p:slideViewPr>
    <p:cSldViewPr snapToGrid="0">
      <p:cViewPr varScale="1">
        <p:scale>
          <a:sx n="116" d="100"/>
          <a:sy n="116" d="100"/>
        </p:scale>
        <p:origin x="-336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pPr/>
              <a:t>5/1/2018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8862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7154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24635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12444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 xmlns="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06778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44567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97906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38976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46817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67374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77249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5/1/2018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Level 4_5 </a:t>
            </a:r>
            <a:r>
              <a:rPr lang="en-US" dirty="0"/>
              <a:t>– Group 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George Heath-Collins, Brad Pablo, Katie Millar and George </a:t>
            </a:r>
            <a:r>
              <a:rPr lang="en-US" dirty="0" err="1"/>
              <a:t>Croucher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3226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1C57AFC-32BE-463D-BA8F-57E1A0D9C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 from the previous iteration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BA3DBC0-92E5-4973-96E0-3880C3B81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3200" dirty="0" smtClean="0"/>
              <a:t>It isn’t clear who has won.</a:t>
            </a:r>
          </a:p>
          <a:p>
            <a:r>
              <a:rPr lang="en-GB" sz="3200" dirty="0" smtClean="0"/>
              <a:t>It’s hard to keep track of who is in the lead.</a:t>
            </a:r>
          </a:p>
          <a:p>
            <a:r>
              <a:rPr lang="en-GB" sz="3200" dirty="0" smtClean="0"/>
              <a:t>The game doesn’t get more difficult.</a:t>
            </a:r>
          </a:p>
          <a:p>
            <a:r>
              <a:rPr lang="en-GB" sz="3200" dirty="0" smtClean="0"/>
              <a:t>Player 1 starts with an advantage.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xmlns="" val="19156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1C57AFC-32BE-463D-BA8F-57E1A0D9C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 from the previous iteration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BA3DBC0-92E5-4973-96E0-3880C3B81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3200" dirty="0" smtClean="0"/>
              <a:t>Trees do not fall over.</a:t>
            </a:r>
          </a:p>
          <a:p>
            <a:r>
              <a:rPr lang="en-GB" sz="3200" dirty="0" smtClean="0"/>
              <a:t>Player UI covers the gauge on the screen.</a:t>
            </a:r>
          </a:p>
          <a:p>
            <a:r>
              <a:rPr lang="en-GB" sz="3200" dirty="0" smtClean="0"/>
              <a:t>The comeback cursor is too easy to hit.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xmlns="" val="19156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B124161-8327-49D2-9B6C-1A327D7A0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latest version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45493B0-27A3-4E91-AC83-0B0CC63CB1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84304" y="719163"/>
            <a:ext cx="4992634" cy="590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42441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BB5EA5-2949-497C-9B7D-58D591B2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has the game been iterated?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A58EDCA-1D7E-4962-BB11-8543B6F10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 smtClean="0"/>
              <a:t>A </a:t>
            </a:r>
            <a:r>
              <a:rPr lang="en-GB" sz="3200" dirty="0"/>
              <a:t>focus on visual </a:t>
            </a:r>
            <a:r>
              <a:rPr lang="en-GB" sz="3200" dirty="0" smtClean="0"/>
              <a:t>feedback.</a:t>
            </a:r>
          </a:p>
          <a:p>
            <a:r>
              <a:rPr lang="en-GB" sz="3200" dirty="0" smtClean="0"/>
              <a:t>‘Sweet-spot’ system instead of a Power bar.</a:t>
            </a:r>
            <a:endParaRPr lang="en-GB" sz="3200" dirty="0"/>
          </a:p>
          <a:p>
            <a:r>
              <a:rPr lang="en-GB" sz="3200" dirty="0" smtClean="0"/>
              <a:t>One </a:t>
            </a:r>
            <a:r>
              <a:rPr lang="en-GB" sz="3200" dirty="0"/>
              <a:t>player uses the </a:t>
            </a:r>
            <a:r>
              <a:rPr lang="en-GB" sz="3200" dirty="0" smtClean="0"/>
              <a:t>phone </a:t>
            </a:r>
            <a:r>
              <a:rPr lang="en-GB" sz="3200" dirty="0"/>
              <a:t>at a time.</a:t>
            </a:r>
          </a:p>
          <a:p>
            <a:r>
              <a:rPr lang="en-GB" sz="3200" dirty="0" smtClean="0"/>
              <a:t>Comeback system for more skilled players</a:t>
            </a:r>
            <a:r>
              <a:rPr lang="en-GB" sz="3200" dirty="0" smtClean="0"/>
              <a:t>.</a:t>
            </a:r>
          </a:p>
          <a:p>
            <a:r>
              <a:rPr lang="en-GB" sz="3200" dirty="0" smtClean="0"/>
              <a:t>Less intrusive UI.</a:t>
            </a:r>
          </a:p>
          <a:p>
            <a:r>
              <a:rPr lang="en-GB" sz="3200" dirty="0" smtClean="0"/>
              <a:t>An increasing difficulty system.</a:t>
            </a:r>
            <a:endParaRPr lang="en-GB" sz="32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661459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462272F-AA3B-44BE-AF3F-AAE20F225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Programming Lessons learned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30F9047-B813-4556-81BD-18D920483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 smtClean="0"/>
              <a:t>How to use Git, especially with Unreal.</a:t>
            </a:r>
          </a:p>
          <a:p>
            <a:r>
              <a:rPr lang="en-GB" sz="3200" dirty="0" smtClean="0"/>
              <a:t>UI in Unreal – incl. animations.</a:t>
            </a:r>
          </a:p>
          <a:p>
            <a:r>
              <a:rPr lang="en-GB" sz="3200" dirty="0" smtClean="0"/>
              <a:t>Communications between Blueprint Classes.</a:t>
            </a:r>
          </a:p>
          <a:p>
            <a:r>
              <a:rPr lang="en-GB" sz="3200" dirty="0" smtClean="0"/>
              <a:t>Using multiple levels.</a:t>
            </a:r>
          </a:p>
          <a:p>
            <a:r>
              <a:rPr lang="en-GB" sz="3200" dirty="0" smtClean="0"/>
              <a:t>Using functions in Blueprint.</a:t>
            </a:r>
          </a:p>
          <a:p>
            <a:r>
              <a:rPr lang="en-GB" sz="3200" dirty="0" smtClean="0"/>
              <a:t>Certain flow control nodes.</a:t>
            </a:r>
          </a:p>
          <a:p>
            <a:pPr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1071381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 Lesson Learned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828800"/>
            <a:ext cx="6662351" cy="4114800"/>
          </a:xfrm>
        </p:spPr>
        <p:txBody>
          <a:bodyPr>
            <a:normAutofit fontScale="85000" lnSpcReduction="10000"/>
          </a:bodyPr>
          <a:lstStyle/>
          <a:p>
            <a:r>
              <a:rPr lang="en-GB" sz="3200" dirty="0" smtClean="0"/>
              <a:t>Conveying concepts clearly is important. </a:t>
            </a:r>
          </a:p>
          <a:p>
            <a:r>
              <a:rPr lang="en-GB" sz="3200" dirty="0" smtClean="0"/>
              <a:t>Sometimes a simpler, cleaner art style is better than over-complicating things. </a:t>
            </a:r>
          </a:p>
          <a:p>
            <a:r>
              <a:rPr lang="en-GB" sz="3200" dirty="0" smtClean="0"/>
              <a:t>Be more open-minded in reworking core mechanics when something isn’t working. Don’t be precious with ideas.</a:t>
            </a:r>
          </a:p>
          <a:p>
            <a:r>
              <a:rPr lang="en-GB" sz="3200" dirty="0" smtClean="0"/>
              <a:t>Letting your team know that you don’t know how to proceed is better than winging it and producing something sub-par.</a:t>
            </a:r>
          </a:p>
          <a:p>
            <a:pPr>
              <a:buNone/>
            </a:pPr>
            <a:endParaRPr lang="en-GB" dirty="0" smtClean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192A65C6-CDF3-4786-BFB0-AD2EE5E069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8048368" y="1655540"/>
            <a:ext cx="3478862" cy="41074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Management Lessons learned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 smtClean="0"/>
              <a:t>Regular Communication to combat confusion.</a:t>
            </a:r>
          </a:p>
          <a:p>
            <a:r>
              <a:rPr lang="en-GB" sz="3200" dirty="0" smtClean="0"/>
              <a:t>Time management is essential.</a:t>
            </a:r>
          </a:p>
          <a:p>
            <a:r>
              <a:rPr lang="en-GB" sz="3200" dirty="0" smtClean="0"/>
              <a:t>Back up plans are necessary.</a:t>
            </a:r>
          </a:p>
          <a:p>
            <a:r>
              <a:rPr lang="en-GB" sz="3200" dirty="0" smtClean="0"/>
              <a:t>Utilise user feedback to shape the projects direction.</a:t>
            </a:r>
          </a:p>
          <a:p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25BFA6-169B-422D-AEAF-9636908B8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Thanks for listening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BAAE3FA-7F61-4A87-A698-B78B3B64CD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454438" y="2054225"/>
            <a:ext cx="1967418" cy="4117975"/>
          </a:xfrm>
        </p:spPr>
      </p:pic>
    </p:spTree>
    <p:extLst>
      <p:ext uri="{BB962C8B-B14F-4D97-AF65-F5344CB8AC3E}">
        <p14:creationId xmlns:p14="http://schemas.microsoft.com/office/powerpoint/2010/main" xmlns="" val="3202984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612</TotalTime>
  <Words>266</Words>
  <Application>Microsoft Office PowerPoint</Application>
  <PresentationFormat>Custom</PresentationFormat>
  <Paragraphs>37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Red Line Business 16x9</vt:lpstr>
      <vt:lpstr>Level 4_5 – Group 7</vt:lpstr>
      <vt:lpstr>Feedback from the previous iteration</vt:lpstr>
      <vt:lpstr>Feedback from the previous iteration</vt:lpstr>
      <vt:lpstr>The latest version</vt:lpstr>
      <vt:lpstr>How has the game been iterated?</vt:lpstr>
      <vt:lpstr>Programming Lessons learned</vt:lpstr>
      <vt:lpstr>Design Lesson Learned</vt:lpstr>
      <vt:lpstr>Management Lessons learned</vt:lpstr>
      <vt:lpstr>Thanks for listening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MGPG – Group 7</dc:title>
  <dc:creator>Games</dc:creator>
  <cp:lastModifiedBy>Games</cp:lastModifiedBy>
  <cp:revision>35</cp:revision>
  <dcterms:created xsi:type="dcterms:W3CDTF">2018-02-05T13:11:03Z</dcterms:created>
  <dcterms:modified xsi:type="dcterms:W3CDTF">2018-05-01T20:33:40Z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